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22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8D0DC-6A14-1944-B854-9F432C688B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A8FF9A-88F3-AA42-BA9D-789B2B27E0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DDA276-16BF-7041-9D82-9287E8355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CB86C-EAAA-D847-B656-ABD54D92E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F33CB-0B0B-A14D-8F6E-72DA5DCFC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34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CB0DE-D01A-7B43-BBEC-7F4B00623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9905E7-D565-0E4D-9377-066E948F72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D5E57-CDD9-4043-82D1-7F578CB17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80D70D-8C4B-A64F-B124-CDE5CA825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84585-B516-5F43-9487-5D9A28124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17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C081EE-C9E5-B94C-A732-8D28106247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92506F-30AB-A742-9E4B-895DC063F9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27AE6-F8B3-B547-8D89-F5DEB7172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CF714F-A96F-EA40-ACA9-38102AD00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91D5C2-21F7-DF47-A018-4AAA69020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160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62BD1-8077-4449-92F7-18D6AEE88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B22AB-7993-A441-BA8C-62561FEE17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FA046-5AC7-5A47-98FB-455EEF4CD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87170-51FA-714A-B00E-535DC9252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A8D19-F1F5-334F-BD96-1890BF68D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048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BEDAD-5196-F542-96FF-5D3E192AF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E95BBD-4671-AC41-B6EA-C4B864825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2A79BA-2F72-E84C-AAE9-E38B5A6CD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6368B5-938D-4F47-AAFE-911CDCA04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ECEE0D-D8B0-B145-B43A-68C05ABE6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08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5DBE9-3D4A-0149-8982-6DCF051CF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04AC5-48ED-FB41-B825-5CF938ACA6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BECA2-40D6-8042-852A-C87D3E7742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8A9AD0-22FC-FC4D-B8E6-3E8461AED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98EBF7-15F7-A54C-B87A-B49A945EF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7345E7-F55D-0143-829D-09DC4357B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208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2B689-03EE-3349-9F86-A44CB79E6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B8DE42-0FE5-ED4E-B486-8AD335880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8A622D-4D36-3843-960F-02C8979307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DDE106-DF7B-6D49-AE8D-D6DF170EC7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04DD4C-BB78-AC48-9118-E7389B12B2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B2C91E-66FF-7F46-9394-11AC79285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4/16/21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FA8BE4-B4ED-1040-A249-E845814B6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582AD5-D798-3F4C-AFA6-0A1ACB760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229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BBE37-E68B-0547-8290-66AA1FEF2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17BFD4-3493-DE44-894F-52E86CBDC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4/16/21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F0BE58-1A41-DD4C-84DE-6FEDF0AF8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349DAC-DCAA-A346-9F8A-E93C98A6D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724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BB03DC-9F76-3443-86F9-3069A08AF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4/16/21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1B7399-468C-FA4F-9FFA-1931BA3A8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351B2A-D57A-624D-97A9-1417F9D34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185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C470E-2272-B240-9221-A0334A7AB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C1F49-08D0-B74D-A2F4-D9F9DBBDD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AE97B6-25F3-6D42-900B-7750831F34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CC457A-5596-AE45-9173-9BE398293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B92816-CA5A-7F45-8DBC-53EA00AEA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B10EA2-5ED9-E04A-BBC3-0DE7A50B4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052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5A43F-8892-C543-ACC7-D8B934358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CCBB1E-069B-4A47-83E5-52326CE20F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3FF281-B112-BF45-8BBA-317DDC1FE2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0B8426-E5FA-454E-9756-8D3151451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24460B-28B6-6647-A681-BCD1ADC33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2EF69B-0EE4-DE43-B3B1-9F201BC9D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03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525727-9857-5A48-AEC8-C2847B173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7CBCE5-45C7-C14E-A44B-F302023C4D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31267C-7314-C448-9403-55FCFE5D8A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23833B-5180-444D-893E-57F1CEBFA0E4}" type="datetimeFigureOut">
              <a:rPr lang="en-US" smtClean="0"/>
              <a:t>4/16/21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90384C-A7F2-D745-8803-80A5CF11BE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447A9-8B39-4746-92AF-7A8A4EEB0A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632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0EDD6807-A1A4-9E47-B2B5-1AE3C976561E}"/>
              </a:ext>
            </a:extLst>
          </p:cNvPr>
          <p:cNvSpPr/>
          <p:nvPr/>
        </p:nvSpPr>
        <p:spPr>
          <a:xfrm>
            <a:off x="7700943" y="5624193"/>
            <a:ext cx="2090260" cy="1462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F9B4C33-99F8-7D42-BA76-1508BAEFC0F4}"/>
              </a:ext>
            </a:extLst>
          </p:cNvPr>
          <p:cNvSpPr/>
          <p:nvPr/>
        </p:nvSpPr>
        <p:spPr>
          <a:xfrm>
            <a:off x="7709906" y="3591603"/>
            <a:ext cx="2090260" cy="1462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1A21EE-40D9-5D4B-931D-381788A1D9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31" b="7325"/>
          <a:stretch/>
        </p:blipFill>
        <p:spPr>
          <a:xfrm>
            <a:off x="7810499" y="197907"/>
            <a:ext cx="2827867" cy="63556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699592-9803-6747-A3BB-399D23EC5A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9866" y="5979583"/>
            <a:ext cx="698500" cy="520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960B18-C375-1844-B59E-B66AAF22394A}"/>
              </a:ext>
            </a:extLst>
          </p:cNvPr>
          <p:cNvSpPr txBox="1"/>
          <p:nvPr/>
        </p:nvSpPr>
        <p:spPr>
          <a:xfrm>
            <a:off x="7898899" y="131424"/>
            <a:ext cx="1861932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Diffuse porous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DF1CCB9-4E8E-8040-9EBD-9CF7C6E25682}"/>
              </a:ext>
            </a:extLst>
          </p:cNvPr>
          <p:cNvSpPr/>
          <p:nvPr/>
        </p:nvSpPr>
        <p:spPr>
          <a:xfrm>
            <a:off x="5220066" y="2920753"/>
            <a:ext cx="2090260" cy="3728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3AF8A9-1005-7B4B-9803-E253EEB3FB00}"/>
              </a:ext>
            </a:extLst>
          </p:cNvPr>
          <p:cNvSpPr/>
          <p:nvPr/>
        </p:nvSpPr>
        <p:spPr>
          <a:xfrm>
            <a:off x="5208394" y="5477522"/>
            <a:ext cx="2090260" cy="991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7DEFB23-E82F-6442-B70A-BEDBEC79666B}"/>
              </a:ext>
            </a:extLst>
          </p:cNvPr>
          <p:cNvGrpSpPr/>
          <p:nvPr/>
        </p:nvGrpSpPr>
        <p:grpSpPr>
          <a:xfrm>
            <a:off x="7410795" y="876529"/>
            <a:ext cx="412802" cy="5374143"/>
            <a:chOff x="7410795" y="876529"/>
            <a:chExt cx="412802" cy="537414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291D990-3E0B-0F4C-B4D7-4D7964F07B23}"/>
                </a:ext>
              </a:extLst>
            </p:cNvPr>
            <p:cNvSpPr txBox="1"/>
            <p:nvPr/>
          </p:nvSpPr>
          <p:spPr>
            <a:xfrm>
              <a:off x="7410795" y="876529"/>
              <a:ext cx="2487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#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ECB9AE3-1D85-8241-8308-BBEF69E660D6}"/>
                </a:ext>
              </a:extLst>
            </p:cNvPr>
            <p:cNvSpPr txBox="1"/>
            <p:nvPr/>
          </p:nvSpPr>
          <p:spPr>
            <a:xfrm>
              <a:off x="7574811" y="6004451"/>
              <a:ext cx="2487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#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C4BF36B-234C-2841-B8B2-DD0E8961B517}"/>
                </a:ext>
              </a:extLst>
            </p:cNvPr>
            <p:cNvSpPr txBox="1"/>
            <p:nvPr/>
          </p:nvSpPr>
          <p:spPr>
            <a:xfrm>
              <a:off x="7574811" y="2100355"/>
              <a:ext cx="2487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#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B5E8C47-5EEA-9847-BB55-3193A0278433}"/>
                </a:ext>
              </a:extLst>
            </p:cNvPr>
            <p:cNvSpPr txBox="1"/>
            <p:nvPr/>
          </p:nvSpPr>
          <p:spPr>
            <a:xfrm>
              <a:off x="7574811" y="3401720"/>
              <a:ext cx="2487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#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B8BFBFB-3E95-CF42-9594-5F9B3DEACB99}"/>
                </a:ext>
              </a:extLst>
            </p:cNvPr>
            <p:cNvSpPr txBox="1"/>
            <p:nvPr/>
          </p:nvSpPr>
          <p:spPr>
            <a:xfrm>
              <a:off x="7574811" y="4703085"/>
              <a:ext cx="2487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#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C52B48A-20CA-4E41-A0B8-045BA28DA447}"/>
              </a:ext>
            </a:extLst>
          </p:cNvPr>
          <p:cNvGrpSpPr/>
          <p:nvPr/>
        </p:nvGrpSpPr>
        <p:grpSpPr>
          <a:xfrm>
            <a:off x="5036760" y="886587"/>
            <a:ext cx="248786" cy="5451683"/>
            <a:chOff x="7574811" y="798989"/>
            <a:chExt cx="248786" cy="545168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D8B2359-8F0F-B346-83C2-5F7BE44946B3}"/>
                </a:ext>
              </a:extLst>
            </p:cNvPr>
            <p:cNvSpPr txBox="1"/>
            <p:nvPr/>
          </p:nvSpPr>
          <p:spPr>
            <a:xfrm>
              <a:off x="7574811" y="798989"/>
              <a:ext cx="2487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#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8A386C6-87AE-A549-99F7-33C45BEA3C56}"/>
                </a:ext>
              </a:extLst>
            </p:cNvPr>
            <p:cNvSpPr txBox="1"/>
            <p:nvPr/>
          </p:nvSpPr>
          <p:spPr>
            <a:xfrm>
              <a:off x="7574811" y="6004451"/>
              <a:ext cx="2487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1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104204E-A5A7-7142-95FC-4414B3B7F1C5}"/>
                </a:ext>
              </a:extLst>
            </p:cNvPr>
            <p:cNvSpPr txBox="1"/>
            <p:nvPr/>
          </p:nvSpPr>
          <p:spPr>
            <a:xfrm>
              <a:off x="7574811" y="2100355"/>
              <a:ext cx="2487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#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B0720B5-2A5B-FA43-BE6F-9F6739A70F14}"/>
                </a:ext>
              </a:extLst>
            </p:cNvPr>
            <p:cNvSpPr txBox="1"/>
            <p:nvPr/>
          </p:nvSpPr>
          <p:spPr>
            <a:xfrm>
              <a:off x="7574811" y="3401720"/>
              <a:ext cx="2487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#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0A9EDFB-FC1A-1944-838C-7E59AA426615}"/>
                </a:ext>
              </a:extLst>
            </p:cNvPr>
            <p:cNvSpPr txBox="1"/>
            <p:nvPr/>
          </p:nvSpPr>
          <p:spPr>
            <a:xfrm>
              <a:off x="7574811" y="4703085"/>
              <a:ext cx="2487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#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2491FE7-9723-CD46-9B89-7050774C27C9}"/>
              </a:ext>
            </a:extLst>
          </p:cNvPr>
          <p:cNvSpPr txBox="1"/>
          <p:nvPr/>
        </p:nvSpPr>
        <p:spPr>
          <a:xfrm rot="16200000">
            <a:off x="4394068" y="3699977"/>
            <a:ext cx="107433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Record number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6438908-AE1B-F34F-B971-7020472B798E}"/>
              </a:ext>
            </a:extLst>
          </p:cNvPr>
          <p:cNvSpPr txBox="1"/>
          <p:nvPr/>
        </p:nvSpPr>
        <p:spPr>
          <a:xfrm>
            <a:off x="4866712" y="3023005"/>
            <a:ext cx="4154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SCBI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5403F5-83F9-2A49-A5B7-6674E3089BAE}"/>
              </a:ext>
            </a:extLst>
          </p:cNvPr>
          <p:cNvSpPr txBox="1"/>
          <p:nvPr/>
        </p:nvSpPr>
        <p:spPr>
          <a:xfrm>
            <a:off x="4893658" y="5403978"/>
            <a:ext cx="3241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HF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967264F-1C70-0440-B5AB-099720C19B04}"/>
              </a:ext>
            </a:extLst>
          </p:cNvPr>
          <p:cNvSpPr txBox="1"/>
          <p:nvPr/>
        </p:nvSpPr>
        <p:spPr>
          <a:xfrm>
            <a:off x="7399024" y="5564402"/>
            <a:ext cx="3241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HF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85E20ED-4AFB-4F47-976E-19DC6DD30DD9}"/>
              </a:ext>
            </a:extLst>
          </p:cNvPr>
          <p:cNvSpPr txBox="1"/>
          <p:nvPr/>
        </p:nvSpPr>
        <p:spPr>
          <a:xfrm>
            <a:off x="7376671" y="3527582"/>
            <a:ext cx="4154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SCBI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E5EFE0-D3EA-D141-9373-E214478F60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913" r="20371" b="6008"/>
          <a:stretch/>
        </p:blipFill>
        <p:spPr>
          <a:xfrm>
            <a:off x="5310696" y="248356"/>
            <a:ext cx="2150553" cy="6445955"/>
          </a:xfrm>
          <a:prstGeom prst="rect">
            <a:avLst/>
          </a:prstGeom>
        </p:spPr>
      </p:pic>
      <p:sp>
        <p:nvSpPr>
          <p:cNvPr id="34" name="Down Arrow 33">
            <a:extLst>
              <a:ext uri="{FF2B5EF4-FFF2-40B4-BE49-F238E27FC236}">
                <a16:creationId xmlns:a16="http://schemas.microsoft.com/office/drawing/2014/main" id="{F1B13D42-2553-8148-87B1-32BA355FB23F}"/>
              </a:ext>
            </a:extLst>
          </p:cNvPr>
          <p:cNvSpPr/>
          <p:nvPr/>
        </p:nvSpPr>
        <p:spPr>
          <a:xfrm rot="10800000">
            <a:off x="4234648" y="876529"/>
            <a:ext cx="491868" cy="5400023"/>
          </a:xfrm>
          <a:prstGeom prst="downArrow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rgbClr val="C00000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400" dirty="0"/>
              <a:t>April </a:t>
            </a:r>
            <a:r>
              <a:rPr lang="en-US" sz="1400" i="1" dirty="0" err="1"/>
              <a:t>T</a:t>
            </a:r>
            <a:r>
              <a:rPr lang="en-US" sz="1400" i="1" baseline="-25000" dirty="0" err="1"/>
              <a:t>max</a:t>
            </a:r>
            <a:endParaRPr lang="en-US" sz="1400" i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5F0C768-21DB-D44F-AEAE-24F169336050}"/>
              </a:ext>
            </a:extLst>
          </p:cNvPr>
          <p:cNvSpPr txBox="1"/>
          <p:nvPr/>
        </p:nvSpPr>
        <p:spPr>
          <a:xfrm>
            <a:off x="4340259" y="894286"/>
            <a:ext cx="231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66F3C2C-0438-704F-8115-C4DD961551A2}"/>
              </a:ext>
            </a:extLst>
          </p:cNvPr>
          <p:cNvSpPr txBox="1"/>
          <p:nvPr/>
        </p:nvSpPr>
        <p:spPr>
          <a:xfrm>
            <a:off x="4332959" y="5722717"/>
            <a:ext cx="231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-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94A473-9ED4-A64B-A417-3BC1BA03E003}"/>
              </a:ext>
            </a:extLst>
          </p:cNvPr>
          <p:cNvSpPr txBox="1"/>
          <p:nvPr/>
        </p:nvSpPr>
        <p:spPr>
          <a:xfrm>
            <a:off x="5654858" y="76459"/>
            <a:ext cx="152329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Ring porous</a:t>
            </a:r>
          </a:p>
        </p:txBody>
      </p:sp>
    </p:spTree>
    <p:extLst>
      <p:ext uri="{BB962C8B-B14F-4D97-AF65-F5344CB8AC3E}">
        <p14:creationId xmlns:p14="http://schemas.microsoft.com/office/powerpoint/2010/main" val="1755215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24</Words>
  <Application>Microsoft Macintosh PowerPoint</Application>
  <PresentationFormat>Widescreen</PresentationFormat>
  <Paragraphs>20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6</cp:revision>
  <dcterms:created xsi:type="dcterms:W3CDTF">2021-04-16T13:12:09Z</dcterms:created>
  <dcterms:modified xsi:type="dcterms:W3CDTF">2021-04-16T14:32:22Z</dcterms:modified>
</cp:coreProperties>
</file>

<file path=docProps/thumbnail.jpeg>
</file>